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Présentation du Projet ECP: Système de Surveillance en Temps Réel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Détection de feu et fumée pour environnements sensibles.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Sommaire du Projet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51326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90160"/>
            <a:ext cx="30247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Contexte et Motivation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Importance de la surveillance en temps réel.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7513737" y="51326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Objectifs du Projet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Détection rapide pour limiter les dégâts.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64679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425446"/>
            <a:ext cx="2942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Technologies Utilisées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Outils pour la détection et l'alerte.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7513737" y="64679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65783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Défis Rencontrés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65783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Solutions mises en place.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60519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Contexte et Motivation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Enjeux Cruciaux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Sécurité dans les environnements sensibles.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37373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Conséquences Dramatiques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Incendies et fumée: Détection rapide.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853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Objectifs du Projet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6342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28053"/>
            <a:ext cx="35424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Détection de Feu et Fumée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918472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Identification en temps réel.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36342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428053"/>
            <a:ext cx="32392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Système d'Alerte Sonore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4918472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Avertissement immédiat à l'utilisateur.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8869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Technologies Utilisées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1911906"/>
            <a:ext cx="36781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YOLO (You Only Look Once)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Modèle de détection ultra-rapide.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Création d'interfaces web interactives.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OpenCV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Traitement d'images et capture vidéo.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Playsound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Alertes sonores en réponse aux détections.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Défis Rencontrés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37668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 de la Détection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Vidéos à haute résolution ralentissent.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34942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Alerte Sonore Redondante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Interruption du flux vidéo.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34942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Latence dans le Flux Vidéo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Léger retard via Streamlit.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Résultats Obtenus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32738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Détection en Temps Réel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35886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YOLO: Détection des événements.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36864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Alerte Sonore Fonctionnelle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46591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Déclenchement efficace à chaque détection.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34630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Interface Utilisateur Fluide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34630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Interaction intuitive et réactive.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9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118366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41018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345180"/>
            <a:ext cx="2362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Système Complet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93942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982998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18766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209812"/>
            <a:ext cx="25699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Alertes Immédiates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4804053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847630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50522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5074444"/>
            <a:ext cx="2642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Interface Interactive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9107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Améliorer la sécurité en détectant rapidement des incidents potentiellement dangereux.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70050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Merci pour votre attention.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2025-04-11T10:32:50Z</dcterms:created>
  <dcterms:modified xsi:type="dcterms:W3CDTF">2025-04-11T10:32:50Z</dcterms:modified>
</cp:coreProperties>
</file>